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FF"/>
    <a:srgbClr val="802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BE88A-1E71-6643-400A-DC50D826B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E3E048-9BCA-FBEC-617D-DFB0C5C9A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C371C9-30D8-6C65-B9C1-AC0CA347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C46A6B-1FF1-FB06-AF00-B9CAD31F8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BFAF83-B193-67B8-AB17-84ABBA78B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75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78A129-1FEA-A53A-6883-58B3D761F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133642-9A54-4755-4F78-0EAA1FCA2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85A48E-5FA4-E97A-2A31-5153340E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9749BC-B710-8F70-14BE-57F7B7250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5C9A1C-AA9D-990E-6C36-46718BF2E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071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E520F-17AD-5953-6197-5554046DB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398256-3AF1-E2F7-79EC-1FC7229CF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B8E505-A5BB-3D3D-3A61-E9137D24F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89430D-E55B-FEC8-9B88-FA973F2BB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5C256F-E193-A736-2F07-2F7E3E2DC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586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07D5E-CB62-071E-6CB5-051ECD1B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40FD0-29C0-1C4D-14E9-AC5FE2C02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C304E9-BA43-20C6-19E7-51AD6E71D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792F15-2D37-CBEF-4687-82BA51ED4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E589E1-72F7-30D5-0740-CD39CA6BC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BE6A35D-FD7B-2601-42D2-12AA4317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64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B7165-C151-2A06-9325-009A2EDF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FEBB75-D572-EA70-FEDF-F8F8C9E59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A85D52-4FDB-54CC-E259-FD25F6D99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851A265-D904-AFD5-B83C-8999897ED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1ED71B-B3C6-CFE2-3BE0-3CCE7D7D7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13EBAD4-C940-1DE7-7FEA-09756461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1A95FE2-AB49-D67B-18D3-0CEC22449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0F9D47-CFBD-24B5-E14D-17E63FE3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9293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2266F-701B-AE88-ED1E-4B4427CB3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241A30-FDB7-4CF4-CADB-CC554807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164B82-637D-F5F9-14FE-644ACFE6F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41FEE3-39D6-04C6-A541-F1BAADB9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29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0F4CA9-DE7A-5DB1-6E15-FC2A4FE86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DEF2BA-11FD-55D7-C54C-8399C413D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F1232C-2A29-F762-1CBF-4AA2F7837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2444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7749D-1099-F4C9-1834-1BF0DA628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E19171-0189-2C3A-8CC6-65FC8E020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5DA031-40E9-63A6-A989-7AE4F0509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D14D27-006B-1F54-CB9D-E18ED0F2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6D92CC-B096-3B77-77AE-AA593B97A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0A3E97-58FE-690C-A411-27E01145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181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9264D-63C9-0AAD-F359-9684213C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EF50E13-66B7-4E60-F56B-E2EB4E472A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9D9CA1-9772-C534-1E2A-1C6837E28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88C9E8-4289-AFDB-DA20-857004D7E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FD6C84-4687-2301-9BCB-3E0315A0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3D8A7B-2B21-E5C9-D7D7-701A19F72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278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587AA-F982-6081-ECA3-19292841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217C17-AB7B-D07D-70D7-38A1F659F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1BB221-86FB-9378-8386-4CAE6D47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17CD2-131F-F601-7060-0F463F2F4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2AADC4-B3FE-816B-1E27-0906280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251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6FED0E-D984-B5B4-B629-BA12DD18D0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3CF5BC-84EB-6455-8A3F-29C595DC9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BA3C15-A383-E6CE-415B-FA74B2870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1E4CAC-4185-EF06-7BE4-BA0FCAEF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3E4BC2-8C71-49FE-F3AB-072AF59E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3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CFA142B-F8A8-B53E-FA5C-505A7B876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3382DB-02D0-E9DE-EBFB-0A02BB842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031FE6-38BB-678D-F496-BE222F2B7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A2ECA-CA6C-4DE3-AE59-9C77B59CBCF9}" type="datetimeFigureOut">
              <a:rPr lang="es-MX" smtClean="0"/>
              <a:t>27/03/2025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5B7BA-E764-8DF9-2343-F998C4D50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F9D4BC-45ED-E2E2-43FC-599E1BC2F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763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25A47834-53A3-25D5-FB59-F8D6833895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397EB6D-7A1A-A22D-8FBD-AD195C9FDEEE}"/>
              </a:ext>
            </a:extLst>
          </p:cNvPr>
          <p:cNvSpPr txBox="1"/>
          <p:nvPr/>
        </p:nvSpPr>
        <p:spPr>
          <a:xfrm>
            <a:off x="8592206" y="3556635"/>
            <a:ext cx="350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Inserta el título de tu presentación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ACB9CB-3B48-DA76-5BC1-D4555A998143}"/>
              </a:ext>
            </a:extLst>
          </p:cNvPr>
          <p:cNvSpPr txBox="1"/>
          <p:nvPr/>
        </p:nvSpPr>
        <p:spPr>
          <a:xfrm>
            <a:off x="8592206" y="3925967"/>
            <a:ext cx="2685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+mj-lt"/>
              </a:rPr>
              <a:t>Si es necesario, coloca un subtitulo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F37DA2-C549-4B5A-A735-13D70180A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04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2FD7B3B-C40E-4CBF-8385-A6A4D4711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4A69F8-CA7E-4EAD-21F8-F949166B8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5" y="6276556"/>
            <a:ext cx="738232" cy="21631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9AA578A-ADDF-CE41-4FA2-932D2C14D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C8C6C12-76B7-3263-CBCD-CDD38C8DCD2D}"/>
              </a:ext>
            </a:extLst>
          </p:cNvPr>
          <p:cNvSpPr txBox="1">
            <a:spLocks/>
          </p:cNvSpPr>
          <p:nvPr/>
        </p:nvSpPr>
        <p:spPr>
          <a:xfrm>
            <a:off x="1131437" y="2973369"/>
            <a:ext cx="31005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F08AE1A-416B-9E85-2B42-D8928BAD136B}"/>
              </a:ext>
            </a:extLst>
          </p:cNvPr>
          <p:cNvSpPr txBox="1"/>
          <p:nvPr/>
        </p:nvSpPr>
        <p:spPr>
          <a:xfrm>
            <a:off x="5791140" y="2589924"/>
            <a:ext cx="56755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ipsum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dolor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sit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Sed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dictum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magna ut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fermentum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cursus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mi.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Donec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lacus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convallis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leo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Etiam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nunc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imperdiet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mauris. In sed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dui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scelerisque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condimentum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Aliquam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posuere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leo.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justo magna,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ut magna ac,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Maecenas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sed dolor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congue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malesuada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In ac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viverra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Aenean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sapien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accumsan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semper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non,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sollicitudin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nisi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Donec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ac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nisl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Suspendisse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mollis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400" b="0" i="0" dirty="0" err="1">
                <a:solidFill>
                  <a:schemeClr val="bg1"/>
                </a:solidFill>
                <a:effectLst/>
              </a:rPr>
              <a:t>faucibus</a:t>
            </a:r>
            <a:r>
              <a:rPr lang="es-MX" sz="1400" b="0" i="0" dirty="0">
                <a:solidFill>
                  <a:schemeClr val="bg1"/>
                </a:solidFill>
                <a:effectLst/>
              </a:rPr>
              <a:t> porta. 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25B7F42-FE0B-0897-DC98-A7720BF320AB}"/>
              </a:ext>
            </a:extLst>
          </p:cNvPr>
          <p:cNvSpPr/>
          <p:nvPr/>
        </p:nvSpPr>
        <p:spPr>
          <a:xfrm rot="16200000" flipV="1">
            <a:off x="4704861" y="3572531"/>
            <a:ext cx="1776843" cy="45719"/>
          </a:xfrm>
          <a:prstGeom prst="roundRect">
            <a:avLst/>
          </a:prstGeom>
          <a:solidFill>
            <a:srgbClr val="008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81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768DBF4-C8D9-0F50-20F4-41D7F5B9AE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625434-FD6A-4F76-9695-4A688846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Título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202B4873-421F-7229-AE76-D71C21272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273" y="4426935"/>
            <a:ext cx="4496297" cy="4351338"/>
          </a:xfr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A13F12B-06F8-526D-FED9-4176EEAA7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5" y="6276556"/>
            <a:ext cx="738232" cy="216319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E711E96-AC7E-9AE9-EC78-77D0203F47F0}"/>
              </a:ext>
            </a:extLst>
          </p:cNvPr>
          <p:cNvSpPr/>
          <p:nvPr/>
        </p:nvSpPr>
        <p:spPr>
          <a:xfrm>
            <a:off x="1008993" y="1442070"/>
            <a:ext cx="10074166" cy="45719"/>
          </a:xfrm>
          <a:prstGeom prst="roundRect">
            <a:avLst/>
          </a:prstGeom>
          <a:solidFill>
            <a:srgbClr val="802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684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3DBFA6C-82CB-4CF1-BDDD-3AA278E98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0FB66A8-F9AC-ADFC-304F-5E1C886DF136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AD87BB5-BD45-9DAD-6FCE-B0143A306E53}"/>
              </a:ext>
            </a:extLst>
          </p:cNvPr>
          <p:cNvSpPr/>
          <p:nvPr/>
        </p:nvSpPr>
        <p:spPr>
          <a:xfrm rot="16200000" flipV="1">
            <a:off x="275385" y="3411673"/>
            <a:ext cx="1423595" cy="45719"/>
          </a:xfrm>
          <a:prstGeom prst="roundRect">
            <a:avLst/>
          </a:prstGeom>
          <a:solidFill>
            <a:srgbClr val="008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F64EFFE-B875-A193-1AE9-645C576FC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5" y="6276556"/>
            <a:ext cx="738232" cy="21631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9EA332B-B8AE-A0FF-B5B6-24E66022434E}"/>
              </a:ext>
            </a:extLst>
          </p:cNvPr>
          <p:cNvSpPr txBox="1"/>
          <p:nvPr/>
        </p:nvSpPr>
        <p:spPr>
          <a:xfrm>
            <a:off x="1055237" y="2644170"/>
            <a:ext cx="6458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ipsum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dolor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dictum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magna ut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fermentum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cursus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mi.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Donec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lacus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convallis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Etiam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nunc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imperdiet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mauris. In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scelerisque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condimentum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Aliquam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posuere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justo magna,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ut magna ac,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Maecenas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sed dolor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congue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malesuada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In ac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viverra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Aenean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sapien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accumsan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semper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non,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sollicitudin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nisi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Donec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ac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nisl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Suspendisse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mollis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faucibus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porta.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Suspendisse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accumsan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urna a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consequat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maximus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nibh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placerat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diam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turpis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ligula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porta mi ante, vitae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aliquet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dolor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quis.</a:t>
            </a:r>
          </a:p>
        </p:txBody>
      </p:sp>
    </p:spTree>
    <p:extLst>
      <p:ext uri="{BB962C8B-B14F-4D97-AF65-F5344CB8AC3E}">
        <p14:creationId xmlns:p14="http://schemas.microsoft.com/office/powerpoint/2010/main" val="129522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E0E8672-9AC1-4C39-9D65-998D8528E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321E720-9641-0526-AC88-5C8CEF051130}"/>
              </a:ext>
            </a:extLst>
          </p:cNvPr>
          <p:cNvSpPr txBox="1">
            <a:spLocks/>
          </p:cNvSpPr>
          <p:nvPr/>
        </p:nvSpPr>
        <p:spPr>
          <a:xfrm>
            <a:off x="762321" y="53503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bg1"/>
                </a:solidFill>
              </a:rPr>
              <a:t>Título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3A6064C-C76A-08E1-035D-D9A92E737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5" y="6276556"/>
            <a:ext cx="738232" cy="21631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4939032-52A9-C9C3-785D-45DD239AC7CC}"/>
              </a:ext>
            </a:extLst>
          </p:cNvPr>
          <p:cNvSpPr txBox="1"/>
          <p:nvPr/>
        </p:nvSpPr>
        <p:spPr>
          <a:xfrm>
            <a:off x="668238" y="2716707"/>
            <a:ext cx="313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ipsum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dolor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dictum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magna ut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fermentum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cursus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mi.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Donec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lacus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convallis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Etiam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nunc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imperdiet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mauris. In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scelerisque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condimentum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Aliquam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posuere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justo magna,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ut magna ac,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2076A1A-728F-8FC3-68BE-BBCE85ABD835}"/>
              </a:ext>
            </a:extLst>
          </p:cNvPr>
          <p:cNvSpPr txBox="1"/>
          <p:nvPr/>
        </p:nvSpPr>
        <p:spPr>
          <a:xfrm>
            <a:off x="4202341" y="2716707"/>
            <a:ext cx="313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ipsum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dolor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dictum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magna ut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fermentum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cursus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mi.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Donec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lacus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convallis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Etiam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nunc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imperdiet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mauris. In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scelerisque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condimentum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Aliquam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posuere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justo magna,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ut magna ac,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9EEAF0D-4BD7-B18B-5D42-6BCC42DF1D9D}"/>
              </a:ext>
            </a:extLst>
          </p:cNvPr>
          <p:cNvSpPr/>
          <p:nvPr/>
        </p:nvSpPr>
        <p:spPr>
          <a:xfrm flipV="1">
            <a:off x="762321" y="1522824"/>
            <a:ext cx="2609193" cy="49944"/>
          </a:xfrm>
          <a:prstGeom prst="roundRect">
            <a:avLst/>
          </a:prstGeom>
          <a:solidFill>
            <a:srgbClr val="802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71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27AADA-975D-4707-9653-2A98B5B96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321E720-9641-0526-AC88-5C8CEF051130}"/>
              </a:ext>
            </a:extLst>
          </p:cNvPr>
          <p:cNvSpPr txBox="1">
            <a:spLocks/>
          </p:cNvSpPr>
          <p:nvPr/>
        </p:nvSpPr>
        <p:spPr>
          <a:xfrm>
            <a:off x="762321" y="53503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bg1"/>
                </a:solidFill>
              </a:rPr>
              <a:t>Título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3A6064C-C76A-08E1-035D-D9A92E737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5" y="6276556"/>
            <a:ext cx="738232" cy="21631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4939032-52A9-C9C3-785D-45DD239AC7CC}"/>
              </a:ext>
            </a:extLst>
          </p:cNvPr>
          <p:cNvSpPr txBox="1"/>
          <p:nvPr/>
        </p:nvSpPr>
        <p:spPr>
          <a:xfrm>
            <a:off x="668238" y="2716707"/>
            <a:ext cx="313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ipsum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dolor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dictum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magna ut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fermentum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cursus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mi.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Donec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lacus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convallis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Etiam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nunc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imperdiet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mauris. In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scelerisque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condimentum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Aliquam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posuere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justo magna,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ut magna ac,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2076A1A-728F-8FC3-68BE-BBCE85ABD835}"/>
              </a:ext>
            </a:extLst>
          </p:cNvPr>
          <p:cNvSpPr txBox="1"/>
          <p:nvPr/>
        </p:nvSpPr>
        <p:spPr>
          <a:xfrm>
            <a:off x="4202341" y="2716707"/>
            <a:ext cx="313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ipsum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dolor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dictum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magna ut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lorem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fermentum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cursus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mi.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Donec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lacus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convallis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Etiam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nunc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imperdiet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mauris. In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dui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scelerisque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condimentum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Aliquam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vel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posuere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leo.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Proin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justo magna,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ullamcorper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ut magna ac,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s-MX" sz="1200" b="0" i="0" dirty="0" err="1">
                <a:solidFill>
                  <a:schemeClr val="bg1"/>
                </a:solidFill>
                <a:effectLst/>
              </a:rPr>
              <a:t>orci</a:t>
            </a:r>
            <a:r>
              <a:rPr lang="es-MX" sz="1200" b="0" i="0" dirty="0">
                <a:solidFill>
                  <a:schemeClr val="bg1"/>
                </a:solidFill>
                <a:effectLst/>
              </a:rPr>
              <a:t>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9EEAF0D-4BD7-B18B-5D42-6BCC42DF1D9D}"/>
              </a:ext>
            </a:extLst>
          </p:cNvPr>
          <p:cNvSpPr/>
          <p:nvPr/>
        </p:nvSpPr>
        <p:spPr>
          <a:xfrm flipV="1">
            <a:off x="762321" y="1522824"/>
            <a:ext cx="2609193" cy="49944"/>
          </a:xfrm>
          <a:prstGeom prst="roundRect">
            <a:avLst/>
          </a:prstGeom>
          <a:solidFill>
            <a:srgbClr val="802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2657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9DB3692-B2EE-3193-15CD-0CB7FC8EFA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40D1D4B-3A32-A039-F960-B5246A66ACA6}"/>
              </a:ext>
            </a:extLst>
          </p:cNvPr>
          <p:cNvSpPr txBox="1">
            <a:spLocks/>
          </p:cNvSpPr>
          <p:nvPr/>
        </p:nvSpPr>
        <p:spPr>
          <a:xfrm>
            <a:off x="1008993" y="4465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bg1"/>
                </a:solidFill>
              </a:rPr>
              <a:t>Título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6028370-9433-8C51-0B75-613292973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5" y="6276556"/>
            <a:ext cx="738232" cy="216319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D215A0DC-78ED-1CD7-24B3-CCDB057D848C}"/>
              </a:ext>
            </a:extLst>
          </p:cNvPr>
          <p:cNvSpPr/>
          <p:nvPr/>
        </p:nvSpPr>
        <p:spPr>
          <a:xfrm>
            <a:off x="1008993" y="1442070"/>
            <a:ext cx="10074166" cy="45719"/>
          </a:xfrm>
          <a:prstGeom prst="roundRect">
            <a:avLst/>
          </a:prstGeom>
          <a:solidFill>
            <a:srgbClr val="008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4605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9321E0-6C72-4605-8F69-370A74EF2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6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567</Words>
  <Application>Microsoft Office PowerPoint</Application>
  <PresentationFormat>Panorámica</PresentationFormat>
  <Paragraphs>15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Título</vt:lpstr>
      <vt:lpstr>Título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premiere2</dc:creator>
  <cp:lastModifiedBy>ABRAHAM</cp:lastModifiedBy>
  <cp:revision>6</cp:revision>
  <dcterms:created xsi:type="dcterms:W3CDTF">2023-06-06T19:21:05Z</dcterms:created>
  <dcterms:modified xsi:type="dcterms:W3CDTF">2025-03-27T17:30:03Z</dcterms:modified>
</cp:coreProperties>
</file>